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3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3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subTitle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5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2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  <p:pic>
        <p:nvPicPr>
          <p:cNvPr id="184" name="" descr=""/>
          <p:cNvPicPr/>
          <p:nvPr/>
        </p:nvPicPr>
        <p:blipFill>
          <a:blip r:embed="rId3"/>
          <a:stretch/>
        </p:blipFill>
        <p:spPr>
          <a:xfrm>
            <a:off x="2931840" y="4230720"/>
            <a:ext cx="757800" cy="604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1176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60480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3385800" y="454680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3385800" y="4230720"/>
            <a:ext cx="292716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4546800"/>
            <a:ext cx="5998320" cy="288360"/>
          </a:xfrm>
          <a:prstGeom prst="rect">
            <a:avLst/>
          </a:prstGeom>
        </p:spPr>
        <p:txBody>
          <a:bodyPr lIns="0" rIns="0" tIns="0" bIns="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4801B2E5-513F-408A-94EA-092719C30686}" type="slidenum"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1855152C-BCDE-45CE-B6A6-331FA8157979}" type="slidenum"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</p:spPr>
        <p:txBody>
          <a:bodyPr tIns="91440" bIns="9144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4584B27B-DCA9-4F69-AA4C-DF65BFB086FF}" type="slidenum"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</p:spPr>
        <p:txBody>
          <a:bodyPr tIns="91440" bIns="91440" anchor="ctr"/>
          <a:p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B18292CC-7363-434A-86E3-564319065AE8}" type="slidenum"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tIns="91440" bIns="91440" anchor="ctr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8A8572BE-0AF1-4FBC-818D-6242E43E9A1F}" type="slidenum"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lang="en-US" sz="5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Intro to Web App Security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lang="en-US" sz="28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Hansen Wu</a:t>
            </a:r>
            <a:endParaRPr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419400" y="526320"/>
            <a:ext cx="830520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Conceal your server backend!</a:t>
            </a:r>
            <a:r>
              <a:rPr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AKA, hide your ass!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Error checking only on the client side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2282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Anything the client can handle, the client can compromise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Speed/load improvement by handling user info before sending to server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Needs to be replicated on the server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Doctrine and mindset of breaking a webapp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Doctrine and Mindset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Forming an idea of the back end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File structure, dirs, files, etc.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Technologies used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Thinking as the developer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naming convention of files and scripts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addUser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deleteUser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Transactions? Might be addTransaction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Mapping a webapp and finding an angle of attack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Mapping a Web Application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Manual searching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Recursive wget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Techniques: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robot.txt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common file and dirs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Spiders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Dictionaries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Shape 140" descr=""/>
          <p:cNvPicPr/>
          <p:nvPr/>
        </p:nvPicPr>
        <p:blipFill>
          <a:blip r:embed="rId1"/>
          <a:stretch/>
        </p:blipFill>
        <p:spPr>
          <a:xfrm>
            <a:off x="2449440" y="449280"/>
            <a:ext cx="4244400" cy="4244400"/>
          </a:xfrm>
          <a:prstGeom prst="rect">
            <a:avLst/>
          </a:prstGeom>
          <a:ln>
            <a:noFill/>
          </a:ln>
        </p:spPr>
      </p:pic>
      <p:sp>
        <p:nvSpPr>
          <p:cNvPr id="212" name="TextShape 1"/>
          <p:cNvSpPr txBox="1"/>
          <p:nvPr/>
        </p:nvSpPr>
        <p:spPr>
          <a:xfrm>
            <a:off x="311760" y="4230720"/>
            <a:ext cx="5998320" cy="604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lang="en-US" sz="18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END.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adadad"/>
              </a:buClr>
              <a:buFont typeface="StarSymbol"/>
              <a:buAutoNum type="arabicPeriod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 is a webapp, or, what are we talking about here?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adadad"/>
              </a:buClr>
              <a:buFont typeface="StarSymbol"/>
              <a:buAutoNum type="arabicPeriod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Common faults in webapp security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adadad"/>
              </a:buClr>
              <a:buFont typeface="StarSymbol"/>
              <a:buAutoNum type="arabicPeriod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Doctrine and mindset of breaking a webapp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adadad"/>
              </a:buClr>
              <a:buFont typeface="StarSymbol"/>
              <a:buAutoNum type="arabicPeriod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Mapping a webapp and finding an angle of attack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Overview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 is a web app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Defining things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Provides some service or functionality to end user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Utilizes client-server model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Operates in a web browser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Pretty much anything you do on the web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Common Faults in Web App Security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Common Faults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Crowd mentality, lemmings, or “everyone uses it so it’s secure”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HTTPS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Logic failures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Client-side security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lot of people use OpenSSL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OpenSSL Security Advisory [07 Apr 2014]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========================================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TLS heartbeat read overrun (CVE-2014-0160)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==========================================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A missing bounds check in the handling of the TLS heartbeat extension can be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used to reveal up to 64k of memory to a connected client or server.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Only 1.0.1 and 1.0.2-beta releases of OpenSSL are affected including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1.0.1f and 1.0.2-beta1.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Thanks for Neel Mehta of Google Security for discovering this bug and to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Adam Langley &lt;agl@chromium.org&gt; and Bodo Moeller &lt;bmoeller@acm.org&gt; for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preparing the fix.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Affected users should upgrade to OpenSSL 1.0.1g. Users unable to immediately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upgrade can alternatively recompile OpenSSL with -DOPENSSL_NO_HEARTBEATS.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&gt; 1.0.2 will be fixed in 1.0.2-beta2.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From (OpenSSL.org)[https://www.openssl.org/news/secadv/20140407.txt]</a:t>
            </a:r>
            <a:r>
              <a:rPr lang="en-US" sz="9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That green lock means you’re safe -&gt; 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Shape 95" descr=""/>
          <p:cNvPicPr/>
          <p:nvPr/>
        </p:nvPicPr>
        <p:blipFill>
          <a:blip r:embed="rId1"/>
          <a:srcRect l="8188" t="18280" r="0" b="0"/>
          <a:stretch/>
        </p:blipFill>
        <p:spPr>
          <a:xfrm>
            <a:off x="6438960" y="279000"/>
            <a:ext cx="2538000" cy="1086120"/>
          </a:xfrm>
          <a:prstGeom prst="rect">
            <a:avLst/>
          </a:prstGeom>
          <a:ln>
            <a:noFill/>
          </a:ln>
        </p:spPr>
      </p:pic>
      <p:sp>
        <p:nvSpPr>
          <p:cNvPr id="199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Common misconception of HTTPS and security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“</a:t>
            </a: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Cryptography is typically bypassed, not penetrated”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Faults in implementation or endpoints are the weak point</a:t>
            </a: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implementation logic is fine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Authentication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Telling user specifically if username/password is incorrect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cooldown between authentication attempts helps bruteforcers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 strike="noStrike">
                <a:solidFill>
                  <a:srgbClr val="adadad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Logs, errors, debugging help attackers more than users</a:t>
            </a:r>
            <a:endParaRPr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Application>LibreOffice/5.0.5.2$Linux_X86_64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language>en-US</dc:language>
  <dcterms:modified xsi:type="dcterms:W3CDTF">2016-02-29T22:31:53Z</dcterms:modified>
  <cp:revision>1</cp:revision>
</cp:coreProperties>
</file>